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27" d="100"/>
          <a:sy n="27" d="100"/>
        </p:scale>
        <p:origin x="912" y="4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"This company is the property...".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smtClean="0">
                <a:latin typeface="Courier New" panose="02070309020205020404" pitchFamily="49" charset="0"/>
              </a:rPr>
              <a:t>"httpd</a:t>
            </a:r>
            <a:r>
              <a:rPr lang="en-US"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err="1">
                <a:latin typeface="Courier New" panose="02070309020205020404" pitchFamily="49" charset="0"/>
              </a:rPr>
              <a:t>ntp</a:t>
            </a:r>
            <a:r>
              <a:rPr lang="en-US" dirty="0">
                <a:latin typeface="Courier New" panose="02070309020205020404" pitchFamily="49" charset="0"/>
              </a:rPr>
              <a:t>" 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"/etc/</a:t>
            </a:r>
            <a:r>
              <a:rPr lang="en-US" dirty="0" err="1">
                <a:latin typeface="Courier New" panose="02070309020205020404" pitchFamily="49" charset="0"/>
              </a:rPr>
              <a:t>motd</a:t>
            </a:r>
            <a:r>
              <a:rPr lang="en-US" dirty="0">
                <a:latin typeface="Courier New" panose="02070309020205020404" pitchFamily="49" charset="0"/>
              </a:rPr>
              <a:t>" do</a:t>
            </a:r>
          </a:p>
          <a:p>
            <a:r>
              <a:rPr lang="en-US" dirty="0">
                <a:latin typeface="Courier New" panose="02070309020205020404" pitchFamily="49" charset="0"/>
              </a:rPr>
              <a:t>  content "This company is the property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php.ini.default</a:t>
            </a:r>
            <a:r>
              <a:rPr lang="en-US" dirty="0">
                <a:latin typeface="Courier New" panose="02070309020205020404" pitchFamily="49" charset="0"/>
              </a:rPr>
              <a:t>" 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"hello.txt"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Courier New" panose="02070309020205020404" pitchFamily="49" charset="0"/>
              </a:rPr>
              <a:t>mode</a:t>
            </a:r>
            <a:r>
              <a:rPr lang="en-US" sz="2700" dirty="0">
                <a:solidFill>
                  <a:srgbClr val="3E4346"/>
                </a:solidFill>
              </a:rPr>
              <a:t> "0644", </a:t>
            </a:r>
            <a:r>
              <a:rPr lang="en-US" sz="2700" dirty="0">
                <a:solidFill>
                  <a:srgbClr val="3E4346"/>
                </a:solidFill>
                <a:cs typeface="Courier New" panose="02070309020205020404" pitchFamily="49" charset="0"/>
              </a:rPr>
              <a:t>owner</a:t>
            </a:r>
            <a:r>
              <a:rPr lang="en-US" sz="2700" dirty="0">
                <a:solidFill>
                  <a:srgbClr val="3E4346"/>
                </a:solidFill>
              </a:rPr>
              <a:t> is "root", and </a:t>
            </a:r>
            <a:r>
              <a:rPr lang="en-US" sz="2700" dirty="0">
                <a:solidFill>
                  <a:srgbClr val="3E4346"/>
                </a:solidFill>
                <a:cs typeface="Courier New" panose="02070309020205020404" pitchFamily="49" charset="0"/>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Courier New" panose="02070309020205020404" pitchFamily="49" charset="0"/>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a:t>
            </a:r>
            <a:r>
              <a:rPr lang="en-US" smtClean="0"/>
              <a:t>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14342</TotalTime>
  <Words>4371</Words>
  <Application>Microsoft Office PowerPoint</Application>
  <PresentationFormat>Custom</PresentationFormat>
  <Paragraphs>596</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Courier New</vt:lpstr>
      <vt:lpstr>Gill Sans</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1848</cp:revision>
  <cp:lastPrinted>2015-02-07T23:49:10Z</cp:lastPrinted>
  <dcterms:created xsi:type="dcterms:W3CDTF">2012-09-13T17:36:07Z</dcterms:created>
  <dcterms:modified xsi:type="dcterms:W3CDTF">2015-10-14T14:26:05Z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